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2022-05-07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reatywnepraceplastyczne.blogspot.com/2021/06/miedzynarodowy-projekt-edukacyjn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www.facebook.com/hashtag/kreatywnepraceplastyczneblog?__eep__=6&amp;__cft__%5b0%5d=AZVoXCWHS57OlBzMdFrYuGU8O88fSffui06ac-SZwi22yGy86hGA5Nf0U58XkrxjU898uhmNkiyV2RetpwY-xNBbMTOjVugX1eM1MIpP082eTZ6aXqkrdvcxsdlv60DCHwp81mCS8U-ZwPOyQSnCRmZo&amp;__tn__=*NK-R" TargetMode="External"/><Relationship Id="rId7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hyperlink" Target="https://www.facebook.com/hashtag/kreatywnepraceplastyczneblog?__eep__=6&amp;__cft__%5b0%5d=AZVoXCWHS57OlBzMdFrYuGU8O88fSffui06ac-SZwi22yGy86hGA5Nf0U58XkrxjU898uhmNkiyV2RetpwY-xNBbMTOjVugX1eM1MIpP082eTZ6aXqkrdvcxsdlv60DCHwp81mCS8U-ZwPOyQSnCRmZo&amp;__tn__=*NK-R" TargetMode="External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MIĘDZYNARODOWY PROJEKT EDUKACYJNY </a:t>
            </a:r>
            <a:br>
              <a:rPr lang="pl-PL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lang="pl-PL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KREATYWNE PRACE PLASTYCZNE</a:t>
            </a:r>
            <a:br>
              <a:rPr lang="pl-PL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lang="pl-PL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2021/2022</a:t>
            </a:r>
            <a:br>
              <a:rPr lang="pl-PL" sz="11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44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3693669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>
              <a:spcAft>
                <a:spcPts val="600"/>
              </a:spcAft>
            </a:pPr>
            <a:r>
              <a:rPr lang="pl" dirty="0">
                <a:solidFill>
                  <a:schemeClr val="tx1"/>
                </a:solidFill>
              </a:rPr>
              <a:t>Szkoła Podstawowa im. Leśników Polskich w Leśnicach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97" y="-45056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  <a:t>Już we wrześniu rozpoczęliśmy niesamowitą przygodę plastyczną przystępując do 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MIEDZYNARODOWEGO PROJEKTU EDUKACYJNEGO KREATYWNE PRACE PLASTYCZNE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  <a:t>. </a:t>
            </a: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  <a:t>Na pierwszych zajęciach tworzyliśmy </a:t>
            </a:r>
            <a:r>
              <a:rPr lang="pl-PL" sz="1800" b="1" i="0" dirty="0">
                <a:solidFill>
                  <a:schemeClr val="tx1"/>
                </a:solidFill>
                <a:effectLst/>
                <a:latin typeface="Maven Pro"/>
              </a:rPr>
              <a:t>papier artystyczny dziurkowany. </a:t>
            </a:r>
            <a:br>
              <a:rPr lang="pl-PL" sz="18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1800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BF63B7-99D1-B8C1-51E9-ADDC0DB83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" y="85613"/>
            <a:ext cx="2937656" cy="2082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2B94A43-13CC-A4A0-0080-1A108AE2E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05" y="2316580"/>
            <a:ext cx="3109380" cy="2134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A0DBFEA-A267-0DFE-CC18-0910528DC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" y="4599484"/>
            <a:ext cx="3200400" cy="2172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082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97" y="-45056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1800" dirty="0">
              <a:solidFill>
                <a:schemeClr val="tx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353EF2E-F39C-38D8-A175-83BD1015362C}"/>
              </a:ext>
            </a:extLst>
          </p:cNvPr>
          <p:cNvSpPr txBox="1"/>
          <p:nvPr/>
        </p:nvSpPr>
        <p:spPr>
          <a:xfrm>
            <a:off x="6400799" y="3043807"/>
            <a:ext cx="4178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0" i="0" dirty="0">
                <a:effectLst/>
                <a:latin typeface="Maven Pro"/>
              </a:rPr>
              <a:t>Kolejnym projektem był </a:t>
            </a:r>
            <a:r>
              <a:rPr lang="pl-PL" sz="2000" i="0" dirty="0">
                <a:effectLst/>
                <a:latin typeface="Maven Pro"/>
              </a:rPr>
              <a:t>frotaż z liści </a:t>
            </a:r>
            <a:br>
              <a:rPr lang="pl-PL" sz="2000" b="1" i="0" dirty="0">
                <a:effectLst/>
                <a:latin typeface="Maven Pro"/>
              </a:rPr>
            </a:br>
            <a:r>
              <a:rPr lang="pl-PL" sz="2000" dirty="0">
                <a:latin typeface="Maven Pro"/>
              </a:rPr>
              <a:t>i kolaż z makulatury.</a:t>
            </a:r>
            <a:r>
              <a:rPr lang="pl-PL" sz="2000" b="0" i="0" dirty="0">
                <a:effectLst/>
                <a:latin typeface="Maven Pro"/>
              </a:rPr>
              <a:t> 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D617131-E143-21A4-CDD2-D879EB065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0" y="218837"/>
            <a:ext cx="2159614" cy="2983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5DA1B78-3960-1E16-0C2E-1D6386675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08" y="218837"/>
            <a:ext cx="1988455" cy="2907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CE5DA86-3CC9-6739-98C8-6ED221A30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0" y="3429000"/>
            <a:ext cx="2159614" cy="2919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4AFD06C-8EEE-32CA-034F-21E14B2B1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87" y="313001"/>
            <a:ext cx="3641809" cy="2478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3E35DD7-46DF-39F0-7CC1-6A22200DB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4" y="3429000"/>
            <a:ext cx="2058349" cy="2922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9D7DF5F-8E73-CE42-EDE1-019F04EC0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0" y="3855741"/>
            <a:ext cx="1856524" cy="2720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033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238566" cy="6884195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1800" dirty="0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B2FFE8-2831-9580-5943-F13CB62693EE}"/>
              </a:ext>
            </a:extLst>
          </p:cNvPr>
          <p:cNvSpPr txBox="1"/>
          <p:nvPr/>
        </p:nvSpPr>
        <p:spPr>
          <a:xfrm>
            <a:off x="6617367" y="2650058"/>
            <a:ext cx="3810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0" i="0" dirty="0">
                <a:effectLst/>
                <a:latin typeface="Maven Pro"/>
              </a:rPr>
              <a:t>Te zachwycające obrazy powstały </a:t>
            </a:r>
            <a:r>
              <a:rPr lang="pl-PL" sz="2000" dirty="0">
                <a:latin typeface="Maven Pro"/>
              </a:rPr>
              <a:t>wg pomysłów: </a:t>
            </a:r>
          </a:p>
          <a:p>
            <a:pPr algn="ctr"/>
            <a:r>
              <a:rPr lang="pl-PL" sz="2000" dirty="0">
                <a:latin typeface="Maven Pro"/>
              </a:rPr>
              <a:t>Wyklejanka z bibuły </a:t>
            </a:r>
            <a:br>
              <a:rPr lang="pl-PL" sz="2000" dirty="0">
                <a:latin typeface="Maven Pro"/>
              </a:rPr>
            </a:br>
            <a:r>
              <a:rPr lang="pl-PL" sz="2000" dirty="0">
                <a:latin typeface="Maven Pro"/>
              </a:rPr>
              <a:t>i  motyl techniką dekalkomanii </a:t>
            </a:r>
            <a:endParaRPr lang="pl-PL" sz="2000" b="0" i="0" dirty="0">
              <a:effectLst/>
              <a:latin typeface="Maven Pro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2394164-307C-CCCC-5D1C-3B0D2C6B6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1" y="117228"/>
            <a:ext cx="2314774" cy="2884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9D6595D0-2FE8-B3DA-2EE9-6DFD7B61F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" y="3311777"/>
            <a:ext cx="1647235" cy="2991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67CC8B2-65C6-A703-3AF5-397C82C67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22" y="2370583"/>
            <a:ext cx="2643188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95BF0E3-FD48-B0C0-9F1C-FAF8F77C0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92" y="117228"/>
            <a:ext cx="2850460" cy="1975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4E133A88-D15E-061F-CAD6-1CE8FA3C5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19" y="4553834"/>
            <a:ext cx="3045891" cy="197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A1C4BBB6-4328-D340-F037-4F6ECE9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48" y="297067"/>
            <a:ext cx="2856208" cy="197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4" name="Obraz 63">
            <a:extLst>
              <a:ext uri="{FF2B5EF4-FFF2-40B4-BE49-F238E27FC236}">
                <a16:creationId xmlns:a16="http://schemas.microsoft.com/office/drawing/2014/main" id="{B3717ACF-9C52-8E7D-A2D1-D46189FA5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04" y="4401631"/>
            <a:ext cx="2987492" cy="2127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1875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-26195"/>
            <a:ext cx="12238566" cy="6884195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1800" dirty="0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B2FFE8-2831-9580-5943-F13CB62693EE}"/>
              </a:ext>
            </a:extLst>
          </p:cNvPr>
          <p:cNvSpPr txBox="1"/>
          <p:nvPr/>
        </p:nvSpPr>
        <p:spPr>
          <a:xfrm>
            <a:off x="6516329" y="3011006"/>
            <a:ext cx="3810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0" i="0" dirty="0">
                <a:effectLst/>
                <a:latin typeface="Maven Pro"/>
              </a:rPr>
              <a:t>Zimowe drzewo- wyklejanka z folii aluminiowej i malowanie kawą.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D7227D-DEA0-AFAF-FE61-999A73C49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28" y="330559"/>
            <a:ext cx="3613837" cy="2463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7C5603-4605-37AD-E5B6-239DA0266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27" y="4169759"/>
            <a:ext cx="3613837" cy="2532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A656CE-79D2-ECF9-011E-73D2296DF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3" y="155045"/>
            <a:ext cx="2157677" cy="2967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A66E9E3-30B6-708B-B941-04C80871A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10" y="155045"/>
            <a:ext cx="1929169" cy="2982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80F41AE-F77B-A349-E253-E2DDE5D6C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9" y="3572831"/>
            <a:ext cx="2132381" cy="2907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17A127E-46C4-F3F0-D9ED-A437FD3A8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82" y="3530801"/>
            <a:ext cx="2138673" cy="2982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42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23283" y="-142801"/>
            <a:ext cx="12238566" cy="6884195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1800" dirty="0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B2FFE8-2831-9580-5943-F13CB62693EE}"/>
              </a:ext>
            </a:extLst>
          </p:cNvPr>
          <p:cNvSpPr txBox="1"/>
          <p:nvPr/>
        </p:nvSpPr>
        <p:spPr>
          <a:xfrm>
            <a:off x="6606537" y="2427487"/>
            <a:ext cx="38100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0" i="0" dirty="0">
                <a:effectLst/>
                <a:latin typeface="Maven Pro"/>
              </a:rPr>
              <a:t>Oto kolejne pomysły zaczerpnięte </a:t>
            </a:r>
            <a:br>
              <a:rPr lang="pl-PL" sz="2000" b="0" i="0" dirty="0">
                <a:effectLst/>
                <a:latin typeface="Maven Pro"/>
              </a:rPr>
            </a:br>
            <a:r>
              <a:rPr lang="pl-PL" sz="2000" b="0" i="0" dirty="0">
                <a:effectLst/>
                <a:latin typeface="Maven Pro"/>
              </a:rPr>
              <a:t>z bloga </a:t>
            </a:r>
            <a:br>
              <a:rPr lang="pl-PL" sz="2000" b="0" i="0" dirty="0">
                <a:effectLst/>
                <a:latin typeface="Maven Pro"/>
              </a:rPr>
            </a:br>
            <a:r>
              <a:rPr lang="pl-PL" sz="2000" b="0" i="0" u="sng" dirty="0">
                <a:effectLst/>
                <a:latin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#kreatywnepraceplastyczneblog</a:t>
            </a:r>
            <a:r>
              <a:rPr lang="pl-PL" sz="2000" b="0" i="0" dirty="0">
                <a:effectLst/>
                <a:latin typeface="Maven Pro"/>
              </a:rPr>
              <a:t>: Wiosenne drzewo- wycinanka </a:t>
            </a:r>
            <a:br>
              <a:rPr lang="pl-PL" sz="2000" b="0" i="0" dirty="0">
                <a:effectLst/>
                <a:latin typeface="Maven Pro"/>
              </a:rPr>
            </a:br>
            <a:r>
              <a:rPr lang="pl-PL" sz="2000" b="0" i="0" dirty="0">
                <a:effectLst/>
                <a:latin typeface="Maven Pro"/>
              </a:rPr>
              <a:t>z papieru, drukowanie folia bąbelkową.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89A06D-4BC1-E37F-81CE-4D89C846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" y="203171"/>
            <a:ext cx="2191690" cy="3096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339CBE-0037-3436-9F54-78769AAE9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24" y="203171"/>
            <a:ext cx="2105452" cy="3096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8AB0292-1C05-CEE1-4B20-B9CD78680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4" y="3429000"/>
            <a:ext cx="2102311" cy="3212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0FDB507-5150-57A9-6AFC-5169F78BA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18" y="4061916"/>
            <a:ext cx="2964826" cy="1975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F694C8B-2EC5-DB74-11EA-D6ED30D5E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97" y="4513390"/>
            <a:ext cx="3071666" cy="206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5A53A47-793B-1082-55DD-80A0FC8EDB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15" y="50884"/>
            <a:ext cx="3219549" cy="2157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5972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-319264"/>
            <a:ext cx="12238566" cy="6884195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5347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0" i="0" dirty="0">
                <a:solidFill>
                  <a:schemeClr val="tx1"/>
                </a:solidFill>
                <a:effectLst/>
                <a:latin typeface="Maven Pro"/>
              </a:rPr>
            </a:br>
            <a:br>
              <a:rPr lang="pl-PL" sz="18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</a:br>
            <a:endParaRPr lang="pl" sz="1800" dirty="0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B2FFE8-2831-9580-5943-F13CB62693EE}"/>
              </a:ext>
            </a:extLst>
          </p:cNvPr>
          <p:cNvSpPr txBox="1"/>
          <p:nvPr/>
        </p:nvSpPr>
        <p:spPr>
          <a:xfrm>
            <a:off x="6606537" y="2427487"/>
            <a:ext cx="38100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0" i="0" dirty="0">
                <a:effectLst/>
                <a:latin typeface="Maven Pro"/>
              </a:rPr>
              <a:t>Oto kolejne pomysły zaczerpnięte </a:t>
            </a:r>
            <a:br>
              <a:rPr lang="pl-PL" sz="2000" b="0" i="0" dirty="0">
                <a:effectLst/>
                <a:latin typeface="Maven Pro"/>
              </a:rPr>
            </a:br>
            <a:r>
              <a:rPr lang="pl-PL" sz="2000" b="0" i="0" dirty="0">
                <a:effectLst/>
                <a:latin typeface="Maven Pro"/>
              </a:rPr>
              <a:t>z bloga </a:t>
            </a:r>
            <a:br>
              <a:rPr lang="pl-PL" sz="2000" b="0" i="0" dirty="0">
                <a:effectLst/>
                <a:latin typeface="Maven Pro"/>
              </a:rPr>
            </a:br>
            <a:r>
              <a:rPr lang="pl-PL" sz="2000" b="0" i="0" u="sng" dirty="0">
                <a:effectLst/>
                <a:latin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#kreatywnepraceplastyczneblog</a:t>
            </a:r>
            <a:r>
              <a:rPr lang="pl-PL" sz="2000" b="0" i="0" dirty="0">
                <a:effectLst/>
                <a:latin typeface="Maven Pro"/>
              </a:rPr>
              <a:t>:</a:t>
            </a:r>
          </a:p>
          <a:p>
            <a:pPr algn="ctr"/>
            <a:endParaRPr lang="pl-PL" sz="2000" dirty="0">
              <a:latin typeface="Maven Pro"/>
            </a:endParaRPr>
          </a:p>
          <a:p>
            <a:pPr algn="ctr"/>
            <a:r>
              <a:rPr lang="pl-PL" sz="2000" dirty="0">
                <a:latin typeface="Maven Pro"/>
              </a:rPr>
              <a:t>pisanka i malowanie kartonikiem</a:t>
            </a:r>
            <a:r>
              <a:rPr lang="pl-PL" sz="2000" b="0" i="0" dirty="0">
                <a:effectLst/>
                <a:latin typeface="Maven Pro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0C346C-31CC-A6C1-BB5D-9C230AACD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1764" y="-603082"/>
            <a:ext cx="1616242" cy="2907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36B6CCC-DEB5-AF58-C141-20284FFE5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5592" y="4100724"/>
            <a:ext cx="1774696" cy="2721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997D197-2D42-12F3-E1AC-7894537C6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0" y="64427"/>
            <a:ext cx="1985919" cy="2853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1355A3D-40D1-5D62-FC37-4B1089B98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66" y="95093"/>
            <a:ext cx="1817724" cy="2791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23035EF-37F3-9D28-43F9-F5D02450C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5" y="3314679"/>
            <a:ext cx="2037217" cy="2853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186CF0F-998D-BABD-ACFD-9425A7661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47" y="3241956"/>
            <a:ext cx="2116963" cy="2967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1933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{5AD6D60F-C42A-408D-8B16-EEB9BC1D6105}tf78438558_win32</Template>
  <TotalTime>63</TotalTime>
  <Words>136</Words>
  <Application>Microsoft Office PowerPoint</Application>
  <PresentationFormat>Panoramiczny</PresentationFormat>
  <Paragraphs>16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Calibri</vt:lpstr>
      <vt:lpstr>Century Gothic</vt:lpstr>
      <vt:lpstr>Garamond</vt:lpstr>
      <vt:lpstr>Maven Pro</vt:lpstr>
      <vt:lpstr>Verdana</vt:lpstr>
      <vt:lpstr>Verdana</vt:lpstr>
      <vt:lpstr>SavonVTI</vt:lpstr>
      <vt:lpstr>MIĘDZYNARODOWY PROJEKT EDUKACYJNY  KREATYWNE PRACE PLASTYCZNE 2021/2022 </vt:lpstr>
      <vt:lpstr>  Już we wrześniu rozpoczęliśmy niesamowitą przygodę plastyczną przystępując do MIEDZYNARODOWEGO PROJEKTU EDUKACYJNEGO KREATYWNE PRACE PLASTYCZNE.  Na pierwszych zajęciach tworzyliśmy papier artystyczny dziurkowany. 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MIĘDZYNARODOWY PROJEKT EDUKACYJNY  KREATYWNE PRACE PLASTYCZNE 2021/2022</dc:title>
  <dc:creator>Radosław Żydyk</dc:creator>
  <cp:lastModifiedBy>Radosław Żydyk</cp:lastModifiedBy>
  <cp:revision>2</cp:revision>
  <dcterms:created xsi:type="dcterms:W3CDTF">2022-05-07T16:20:36Z</dcterms:created>
  <dcterms:modified xsi:type="dcterms:W3CDTF">2022-05-07T17:23:43Z</dcterms:modified>
</cp:coreProperties>
</file>