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rosińska - Żydyk" initials="MPŻ" lastIdx="1" clrIdx="0">
    <p:extLst>
      <p:ext uri="{19B8F6BF-5375-455C-9EA6-DF929625EA0E}">
        <p15:presenceInfo xmlns:p15="http://schemas.microsoft.com/office/powerpoint/2012/main" userId="Marta Prosińska - Żyd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1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8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47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57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38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08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57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1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25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2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1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59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11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48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7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3F5D-F1EE-4B23-AC4A-8846B82530E2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C9396-2FC5-41C3-AFA4-CC918A082A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6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7CB50-DCBD-4382-B00E-D0DE2F5E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3006" y="156308"/>
            <a:ext cx="5904514" cy="1765021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Szkoła Podstawowa</a:t>
            </a:r>
            <a:br>
              <a:rPr lang="pl-PL" sz="3600" dirty="0"/>
            </a:br>
            <a:r>
              <a:rPr lang="pl-PL" sz="3600" dirty="0"/>
              <a:t>im. Leśników Polskich</a:t>
            </a:r>
            <a:br>
              <a:rPr lang="pl-PL" sz="3600" dirty="0"/>
            </a:br>
            <a:r>
              <a:rPr lang="pl-PL" sz="3600" dirty="0"/>
              <a:t>w Leśnicach</a:t>
            </a:r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D7F6B999-5DEE-42FB-857F-893464FC9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76" y="2088417"/>
            <a:ext cx="1750627" cy="977621"/>
          </a:xfrm>
        </p:spPr>
        <p:txBody>
          <a:bodyPr/>
          <a:lstStyle/>
          <a:p>
            <a:pPr algn="just"/>
            <a:r>
              <a:rPr lang="pl-PL" dirty="0"/>
              <a:t>Leśnice 18 a</a:t>
            </a:r>
          </a:p>
          <a:p>
            <a:pPr algn="just"/>
            <a:r>
              <a:rPr lang="pl-PL" dirty="0"/>
              <a:t>84-300 Lębork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69964A-635A-4319-A4BA-59D9573D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7" y="335132"/>
            <a:ext cx="5344624" cy="317239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4"/>
            </a:glo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A4BCB77-585A-41F5-8897-2CB568FD2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1" y="3233127"/>
            <a:ext cx="5344624" cy="3407090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pic>
        <p:nvPicPr>
          <p:cNvPr id="1026" name="Picture 2" descr="szpz logo - Publiczna Katolicka Szkoła Podstawowa im. Św. Rity w Opolu">
            <a:extLst>
              <a:ext uri="{FF2B5EF4-FFF2-40B4-BE49-F238E27FC236}">
                <a16:creationId xmlns:a16="http://schemas.microsoft.com/office/drawing/2014/main" id="{35B00C77-C25A-4421-B35B-C518A46A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54" y="4212493"/>
            <a:ext cx="1676671" cy="17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55C2FEE7-DFCA-46BD-A236-22589C349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450" y="4212492"/>
            <a:ext cx="1708709" cy="17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067D6-0931-43F8-8506-D4274788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233" y="154774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" </a:t>
            </a:r>
            <a:r>
              <a:rPr lang="pl-PL" sz="4400" dirty="0"/>
              <a:t>Najpierw postaraj się być wartościowym człowiekiem, </a:t>
            </a:r>
            <a:br>
              <a:rPr lang="pl-PL" sz="4400" dirty="0"/>
            </a:br>
            <a:r>
              <a:rPr lang="pl-PL" sz="4400" dirty="0"/>
              <a:t>sukces nadejdzie sam„</a:t>
            </a:r>
            <a:br>
              <a:rPr lang="pl-PL" sz="4400" dirty="0"/>
            </a:br>
            <a:br>
              <a:rPr lang="pl-PL" sz="4400" dirty="0"/>
            </a:br>
            <a:r>
              <a:rPr lang="pl-PL" sz="2700" dirty="0"/>
              <a:t>Albert Einstein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6A7451-3FBC-4AF5-A928-205DF9E542EE}"/>
              </a:ext>
            </a:extLst>
          </p:cNvPr>
          <p:cNvSpPr txBox="1"/>
          <p:nvPr/>
        </p:nvSpPr>
        <p:spPr>
          <a:xfrm>
            <a:off x="5329382" y="5624945"/>
            <a:ext cx="621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Koordynator Programu SZPZ- Marta Prosińska-Żydyk</a:t>
            </a:r>
          </a:p>
        </p:txBody>
      </p:sp>
    </p:spTree>
    <p:extLst>
      <p:ext uri="{BB962C8B-B14F-4D97-AF65-F5344CB8AC3E}">
        <p14:creationId xmlns:p14="http://schemas.microsoft.com/office/powerpoint/2010/main" val="304209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2928E-E918-4E6A-986F-5F63B0BA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9" y="308454"/>
            <a:ext cx="2084439" cy="586281"/>
          </a:xfrm>
        </p:spPr>
        <p:txBody>
          <a:bodyPr>
            <a:normAutofit fontScale="90000"/>
          </a:bodyPr>
          <a:lstStyle/>
          <a:p>
            <a:r>
              <a:rPr lang="pl-PL" u="sng" dirty="0"/>
              <a:t>O szkole.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6CFC849-2347-4A0B-B6DD-1CFBC550F1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57" y="106766"/>
            <a:ext cx="2437064" cy="1756442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6BF8521-7868-4331-BC84-44367323D6D1}"/>
              </a:ext>
            </a:extLst>
          </p:cNvPr>
          <p:cNvSpPr txBox="1"/>
          <p:nvPr/>
        </p:nvSpPr>
        <p:spPr>
          <a:xfrm>
            <a:off x="609600" y="1740310"/>
            <a:ext cx="5712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Dyrektor szkoły</a:t>
            </a:r>
            <a:r>
              <a:rPr lang="pl-PL" dirty="0"/>
              <a:t>: Mariola Motyl</a:t>
            </a:r>
          </a:p>
          <a:p>
            <a:endParaRPr lang="pl-PL" dirty="0"/>
          </a:p>
          <a:p>
            <a:r>
              <a:rPr lang="pl-PL" b="1" dirty="0"/>
              <a:t>Data przyjęcia do Pomorskiej Sieci Szkół Promujących Zdrowie</a:t>
            </a:r>
            <a:r>
              <a:rPr lang="pl-PL" dirty="0"/>
              <a:t>: 20.11.2018 r.</a:t>
            </a:r>
          </a:p>
          <a:p>
            <a:endParaRPr lang="pl-PL" dirty="0"/>
          </a:p>
          <a:p>
            <a:pPr algn="just"/>
            <a:r>
              <a:rPr lang="pl-PL" b="1" dirty="0"/>
              <a:t>Obecnie</a:t>
            </a:r>
            <a:r>
              <a:rPr lang="pl-PL" dirty="0"/>
              <a:t> staramy się o certyfikat wojewódzki. Realizujemy coroczny plany działań prozdrowotnych. W szkole działa szkolny zespół promocji zdrowia, na nowej stronie internetowej szkoły tworzymy zakładkę </a:t>
            </a:r>
            <a:r>
              <a:rPr lang="pl-PL" dirty="0" err="1"/>
              <a:t>SzPZ</a:t>
            </a:r>
            <a:r>
              <a:rPr lang="pl-PL" dirty="0"/>
              <a:t> z wykazem aktualnych działań w tym zakresie i na bieżąco dokumentujemy swoją pracę. 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Szkolny koordynator </a:t>
            </a:r>
            <a:r>
              <a:rPr lang="pl-PL" dirty="0" err="1"/>
              <a:t>SzPz</a:t>
            </a:r>
            <a:r>
              <a:rPr lang="pl-PL" dirty="0"/>
              <a:t>: Marta Prosińska-Żydyk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67EE57C-DADD-4540-AD31-08322B380CE9}"/>
              </a:ext>
            </a:extLst>
          </p:cNvPr>
          <p:cNvSpPr txBox="1"/>
          <p:nvPr/>
        </p:nvSpPr>
        <p:spPr>
          <a:xfrm>
            <a:off x="6717846" y="1540042"/>
            <a:ext cx="232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 </a:t>
            </a:r>
          </a:p>
          <a:p>
            <a:r>
              <a:rPr lang="pl-PL" i="1" u="sng" dirty="0"/>
              <a:t>Boisko szkolne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2B296AC-8FAB-40EA-8B1B-86C9C7D60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89" y="106766"/>
            <a:ext cx="2437064" cy="175644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E82E5BC-F028-432F-856D-133561CEDDB8}"/>
              </a:ext>
            </a:extLst>
          </p:cNvPr>
          <p:cNvSpPr txBox="1"/>
          <p:nvPr/>
        </p:nvSpPr>
        <p:spPr>
          <a:xfrm>
            <a:off x="9530677" y="1863208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u="sng" dirty="0"/>
              <a:t>Korytarz szkolny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4580910-EDEE-4E7B-878A-50ACEEF21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3" y="2336800"/>
            <a:ext cx="2437063" cy="175644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157D5D-7111-4C19-91F5-95296A883D54}"/>
              </a:ext>
            </a:extLst>
          </p:cNvPr>
          <p:cNvSpPr txBox="1"/>
          <p:nvPr/>
        </p:nvSpPr>
        <p:spPr>
          <a:xfrm>
            <a:off x="7969393" y="4093242"/>
            <a:ext cx="243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u="sng" dirty="0"/>
              <a:t>         Biblioteka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D72FE32-CA10-4C59-94C4-A85D2EB93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50" y="4566834"/>
            <a:ext cx="2313190" cy="166716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A618BDB-69D7-4E32-9B3B-1D73BDD04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55" y="4566834"/>
            <a:ext cx="2437063" cy="1756442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1D7FD65-FAF4-4536-A4E4-8D3F72F2FD4F}"/>
              </a:ext>
            </a:extLst>
          </p:cNvPr>
          <p:cNvSpPr txBox="1"/>
          <p:nvPr/>
        </p:nvSpPr>
        <p:spPr>
          <a:xfrm>
            <a:off x="7362257" y="6323276"/>
            <a:ext cx="364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            </a:t>
            </a:r>
            <a:r>
              <a:rPr lang="pl-PL" i="1" u="sng" dirty="0"/>
              <a:t>Sale lekcyjne</a:t>
            </a:r>
          </a:p>
        </p:txBody>
      </p:sp>
    </p:spTree>
    <p:extLst>
      <p:ext uri="{BB962C8B-B14F-4D97-AF65-F5344CB8AC3E}">
        <p14:creationId xmlns:p14="http://schemas.microsoft.com/office/powerpoint/2010/main" val="34748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AF2B4-84B0-4E9C-BD66-AD6C5D40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78" y="0"/>
            <a:ext cx="8911687" cy="678217"/>
          </a:xfrm>
        </p:spPr>
        <p:txBody>
          <a:bodyPr/>
          <a:lstStyle/>
          <a:p>
            <a:r>
              <a:rPr lang="pl-PL" u="sng" dirty="0"/>
              <a:t>DZIAŁANIA PRPOMUJĄCE ZDROWIE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F9A9C12-E482-42EF-B398-4BCBDE99365C}"/>
              </a:ext>
            </a:extLst>
          </p:cNvPr>
          <p:cNvSpPr txBox="1"/>
          <p:nvPr/>
        </p:nvSpPr>
        <p:spPr>
          <a:xfrm>
            <a:off x="2475344" y="775855"/>
            <a:ext cx="783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Zmieniamy nawyki żywieniowe wśród społeczności szkolnej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D13687-4D3A-4BE1-9B63-51F31B37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6" y="1242825"/>
            <a:ext cx="1636382" cy="226225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AB2F46-3529-4E65-AC3C-5C8283AE6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0" y="1242825"/>
            <a:ext cx="2974109" cy="226225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8BC8B7F-637C-4D80-8C58-03C4B24AA512}"/>
              </a:ext>
            </a:extLst>
          </p:cNvPr>
          <p:cNvSpPr txBox="1"/>
          <p:nvPr/>
        </p:nvSpPr>
        <p:spPr>
          <a:xfrm>
            <a:off x="508000" y="3505077"/>
            <a:ext cx="427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Szkolny Tydzień owocowo-warzywny</a:t>
            </a:r>
            <a:br>
              <a:rPr lang="pl-PL" sz="1400" b="1" dirty="0"/>
            </a:br>
            <a:r>
              <a:rPr lang="pl-PL" sz="1400" b="1" dirty="0"/>
              <a:t>- warsztaty kulinarne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6C98644-89DC-474C-8C5A-6720E09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4204684"/>
            <a:ext cx="1519920" cy="20366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1304BA6-0B0C-4DD6-BCE2-C7BC61F01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92" y="4204684"/>
            <a:ext cx="1523692" cy="20366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D10ABB8-3B71-46F3-9556-4A8888464EF8}"/>
              </a:ext>
            </a:extLst>
          </p:cNvPr>
          <p:cNvSpPr txBox="1"/>
          <p:nvPr/>
        </p:nvSpPr>
        <p:spPr>
          <a:xfrm>
            <a:off x="716856" y="6227103"/>
            <a:ext cx="3858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 czasach lockdownu gotujemy w domu z rodzicami </a:t>
            </a:r>
            <a:r>
              <a:rPr lang="pl-PL" sz="1600" b="1" dirty="0"/>
              <a:t>!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7EC2E87A-4771-439A-A934-885FF279A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1242825"/>
            <a:ext cx="3582286" cy="226225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CF1EE19-0A26-46D3-840D-6C366C3EFBD7}"/>
              </a:ext>
            </a:extLst>
          </p:cNvPr>
          <p:cNvSpPr txBox="1"/>
          <p:nvPr/>
        </p:nvSpPr>
        <p:spPr>
          <a:xfrm>
            <a:off x="7509164" y="3505077"/>
            <a:ext cx="38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Śniadanie daje moc</a:t>
            </a:r>
            <a:r>
              <a:rPr lang="pl-PL" dirty="0"/>
              <a:t>!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1E7171FD-BFB4-4857-B34E-E82486CD6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21" y="4028295"/>
            <a:ext cx="2650836" cy="19881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572445D-FD03-49ED-B33D-03932B200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3" y="4003130"/>
            <a:ext cx="2650836" cy="19881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4600C10-DBEB-4CDA-B2E1-18CA681AAE1A}"/>
              </a:ext>
            </a:extLst>
          </p:cNvPr>
          <p:cNvSpPr txBox="1"/>
          <p:nvPr/>
        </p:nvSpPr>
        <p:spPr>
          <a:xfrm>
            <a:off x="6761018" y="6086764"/>
            <a:ext cx="443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Maven Pro"/>
              </a:rPr>
              <a:t>Język kaszubski na słodko i wytrawnie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0A2F92B-DCB5-45E9-929B-D2A546FF4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74" y="1215527"/>
            <a:ext cx="3016335" cy="2262252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2026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28F77-67CF-4125-B140-90FF677E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42" y="0"/>
            <a:ext cx="8911687" cy="733635"/>
          </a:xfrm>
        </p:spPr>
        <p:txBody>
          <a:bodyPr/>
          <a:lstStyle/>
          <a:p>
            <a:r>
              <a:rPr lang="pl-PL" u="sng" dirty="0"/>
              <a:t>DZIAŁANIA PRPOMUJĄCE ZDROWIE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4CAAC3D-DCA7-4B0E-B2C0-04C6C87733E9}"/>
              </a:ext>
            </a:extLst>
          </p:cNvPr>
          <p:cNvSpPr txBox="1"/>
          <p:nvPr/>
        </p:nvSpPr>
        <p:spPr>
          <a:xfrm>
            <a:off x="1838036" y="609600"/>
            <a:ext cx="854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Rozwijanie pasji i zainteresowań uczniów naszej szkoły podczas nauczania zdalnego i stacjonarnego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F143B1-822A-4B51-A135-0DA718AF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1" y="1343235"/>
            <a:ext cx="4057319" cy="187036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AD7D307-8BA8-4E5A-BDAD-6EEF83281EC7}"/>
              </a:ext>
            </a:extLst>
          </p:cNvPr>
          <p:cNvSpPr txBox="1"/>
          <p:nvPr/>
        </p:nvSpPr>
        <p:spPr>
          <a:xfrm>
            <a:off x="385371" y="3213596"/>
            <a:ext cx="405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Maven Pro"/>
              </a:rPr>
              <a:t>Native Speaker w naszej szkole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837645B-65BF-47AD-B810-CD77B563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6" y="1343235"/>
            <a:ext cx="1597315" cy="212975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16223B-487F-44BF-8D8C-BDC740EB6F8B}"/>
              </a:ext>
            </a:extLst>
          </p:cNvPr>
          <p:cNvSpPr txBox="1"/>
          <p:nvPr/>
        </p:nvSpPr>
        <p:spPr>
          <a:xfrm>
            <a:off x="4396508" y="3582928"/>
            <a:ext cx="222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Maven Pro"/>
              </a:rPr>
              <a:t>     "Podaruj wiersz"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502165E-FEC0-4B74-9E09-E818F247C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1" y="3703687"/>
            <a:ext cx="1839210" cy="138027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5E3A56-80D9-4441-8124-8606C96938E6}"/>
              </a:ext>
            </a:extLst>
          </p:cNvPr>
          <p:cNvSpPr txBox="1"/>
          <p:nvPr/>
        </p:nvSpPr>
        <p:spPr>
          <a:xfrm>
            <a:off x="746866" y="6079123"/>
            <a:ext cx="55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              Odkrywanie pasji aktorskich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365E2C0-806F-4BDC-A170-E7C2D48E4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3" y="4187879"/>
            <a:ext cx="2346036" cy="17595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41B2A2-D557-42A7-8ADE-EA22A386B441}"/>
              </a:ext>
            </a:extLst>
          </p:cNvPr>
          <p:cNvSpPr txBox="1"/>
          <p:nvPr/>
        </p:nvSpPr>
        <p:spPr>
          <a:xfrm>
            <a:off x="7740073" y="60306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 Wulkany na geografii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2EE217F-EAF7-4C06-BD53-184EC930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1251427"/>
            <a:ext cx="3939314" cy="24522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0DB54F7-563E-441A-87D9-1B6237C7880E}"/>
              </a:ext>
            </a:extLst>
          </p:cNvPr>
          <p:cNvSpPr txBox="1"/>
          <p:nvPr/>
        </p:nvSpPr>
        <p:spPr>
          <a:xfrm>
            <a:off x="7555345" y="3582928"/>
            <a:ext cx="3743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 err="1">
                <a:solidFill>
                  <a:srgbClr val="000000"/>
                </a:solidFill>
                <a:effectLst/>
                <a:latin typeface="Maven Pro"/>
              </a:rPr>
              <a:t>Book</a:t>
            </a:r>
            <a:r>
              <a:rPr lang="pl-PL" b="1" i="0" dirty="0">
                <a:solidFill>
                  <a:srgbClr val="000000"/>
                </a:solidFill>
                <a:effectLst/>
                <a:latin typeface="Maven Pro"/>
              </a:rPr>
              <a:t>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Maven Pro"/>
              </a:rPr>
              <a:t>Crossing</a:t>
            </a:r>
            <a:r>
              <a:rPr lang="pl-PL" b="1" i="0" dirty="0">
                <a:solidFill>
                  <a:srgbClr val="000000"/>
                </a:solidFill>
                <a:effectLst/>
                <a:latin typeface="Maven Pro"/>
              </a:rPr>
              <a:t> w naszej szkole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E0C52819-280B-4A1D-9E25-407601AE2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68" y="4393822"/>
            <a:ext cx="2152073" cy="16140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574A3A5E-C1F7-4A84-9841-C51D388DB2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35" y="4014974"/>
            <a:ext cx="2365391" cy="177404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2087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70D81-2F64-42C1-9285-717E483D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0" y="230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/>
              <a:t>DZIAŁANIA PRPOMUJĄCE ZDROWIE</a:t>
            </a:r>
            <a:br>
              <a:rPr lang="pl-PL" u="sng" dirty="0"/>
            </a:br>
            <a:r>
              <a:rPr lang="pl-PL" sz="1800" b="1" dirty="0"/>
              <a:t>Rozwijanie pasji i zainteresowań uczniów naszej szkoły podczas nauczania zdalnego i stacjonarnego</a:t>
            </a:r>
            <a:br>
              <a:rPr lang="pl-PL" u="sng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337B7B-30F7-42D8-BCE2-37975DAF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8" y="1518745"/>
            <a:ext cx="3878314" cy="290873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9685A5-5D7C-4F83-B645-DCEE48F9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48" y="1518745"/>
            <a:ext cx="2764869" cy="368649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CF8BFF-986E-4CD5-8865-D15B45C69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8" y="4646515"/>
            <a:ext cx="3491565" cy="160955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594C59-0EEF-42B7-A5DB-03D9D92EA17B}"/>
              </a:ext>
            </a:extLst>
          </p:cNvPr>
          <p:cNvSpPr txBox="1"/>
          <p:nvPr/>
        </p:nvSpPr>
        <p:spPr>
          <a:xfrm>
            <a:off x="3986913" y="545129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    Spotkania autorskie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CF7A283-9561-4E51-B12C-4FE4BCB7A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609742"/>
            <a:ext cx="3343564" cy="250767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AAE746-FC28-404C-B2B0-197422888EEF}"/>
              </a:ext>
            </a:extLst>
          </p:cNvPr>
          <p:cNvSpPr txBox="1"/>
          <p:nvPr/>
        </p:nvSpPr>
        <p:spPr>
          <a:xfrm>
            <a:off x="8164944" y="4427480"/>
            <a:ext cx="373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Kółko plastyczne </a:t>
            </a:r>
            <a:br>
              <a:rPr lang="pl-PL" b="1" dirty="0"/>
            </a:br>
            <a:r>
              <a:rPr lang="pl-PL" b="1" dirty="0"/>
              <a:t>ZDROWIE UKRYTE W KOLORACH</a:t>
            </a:r>
          </a:p>
        </p:txBody>
      </p:sp>
    </p:spTree>
    <p:extLst>
      <p:ext uri="{BB962C8B-B14F-4D97-AF65-F5344CB8AC3E}">
        <p14:creationId xmlns:p14="http://schemas.microsoft.com/office/powerpoint/2010/main" val="284493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05D7E-79D4-4A20-BF4F-A35C41DC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015" y="0"/>
            <a:ext cx="8911687" cy="877455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/>
              <a:t>DZIAŁANIA PRPOMUJĄCE ZDROWIE</a:t>
            </a:r>
            <a:br>
              <a:rPr lang="pl-PL" u="sng" dirty="0"/>
            </a:br>
            <a:r>
              <a:rPr lang="pl-PL" sz="1800" b="1" dirty="0"/>
              <a:t>Upowszechnienie aktywności fizycznej wśród dzieci i młodzieży</a:t>
            </a:r>
            <a:br>
              <a:rPr lang="pl-PL" u="sng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33952B-1791-4D6A-8669-0C7C5CC9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" y="1366981"/>
            <a:ext cx="2835564" cy="212667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0E49A7-20C4-4D00-97A3-472189757670}"/>
              </a:ext>
            </a:extLst>
          </p:cNvPr>
          <p:cNvSpPr txBox="1"/>
          <p:nvPr/>
        </p:nvSpPr>
        <p:spPr>
          <a:xfrm>
            <a:off x="517237" y="3611418"/>
            <a:ext cx="283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Zajęcia taneczne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78B32C-EE7F-4091-803D-B04154EF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3" y="3949972"/>
            <a:ext cx="2835564" cy="212667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33575D-7D69-4052-817D-2C1D0088E683}"/>
              </a:ext>
            </a:extLst>
          </p:cNvPr>
          <p:cNvSpPr txBox="1"/>
          <p:nvPr/>
        </p:nvSpPr>
        <p:spPr>
          <a:xfrm>
            <a:off x="159143" y="6194409"/>
            <a:ext cx="3112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       Projekt UMIEM PŁYWAĆ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729E60D-921F-48E3-B247-AF0F6D350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50" y="1219472"/>
            <a:ext cx="2824300" cy="3793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04B9F9-0D92-46CB-B9A9-FFAA810FE9D2}"/>
              </a:ext>
            </a:extLst>
          </p:cNvPr>
          <p:cNvSpPr txBox="1"/>
          <p:nvPr/>
        </p:nvSpPr>
        <p:spPr>
          <a:xfrm>
            <a:off x="7970982" y="5135418"/>
            <a:ext cx="2650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Biegi w Obliwicach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1FB02F6-5DBB-4DA1-A9CD-F90A4A92A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7" y="1260764"/>
            <a:ext cx="2824300" cy="379206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BF0C675-F4F4-4B54-AD35-DB9E7B6D5855}"/>
              </a:ext>
            </a:extLst>
          </p:cNvPr>
          <p:cNvSpPr txBox="1"/>
          <p:nvPr/>
        </p:nvSpPr>
        <p:spPr>
          <a:xfrm>
            <a:off x="4060115" y="5052832"/>
            <a:ext cx="2835564" cy="67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1020E74-848C-4B2C-818F-35C4A11439E0}"/>
              </a:ext>
            </a:extLst>
          </p:cNvPr>
          <p:cNvSpPr txBox="1"/>
          <p:nvPr/>
        </p:nvSpPr>
        <p:spPr>
          <a:xfrm>
            <a:off x="4054483" y="5137115"/>
            <a:ext cx="283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Mikołajkowy Bieg w Jarosławcu</a:t>
            </a:r>
          </a:p>
        </p:txBody>
      </p:sp>
    </p:spTree>
    <p:extLst>
      <p:ext uri="{BB962C8B-B14F-4D97-AF65-F5344CB8AC3E}">
        <p14:creationId xmlns:p14="http://schemas.microsoft.com/office/powerpoint/2010/main" val="256032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C28AE3-6953-44CF-87B4-B5353093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0687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u="sng" dirty="0"/>
              <a:t>DZIAŁANIA PRPOMUJĄCE ZDROWIE</a:t>
            </a:r>
            <a:br>
              <a:rPr lang="pl-PL" u="sng" dirty="0"/>
            </a:br>
            <a:r>
              <a:rPr lang="pl-PL" sz="1800" b="1" dirty="0"/>
              <a:t>Upowszechnienie aktywności fizycznej wśród dzieci i młodzieży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018E48-3A2A-46C8-A137-65539B3F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" y="1362918"/>
            <a:ext cx="3379020" cy="22213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702F53-1EEF-49EE-9530-90EB31520CAA}"/>
              </a:ext>
            </a:extLst>
          </p:cNvPr>
          <p:cNvSpPr txBox="1"/>
          <p:nvPr/>
        </p:nvSpPr>
        <p:spPr>
          <a:xfrm>
            <a:off x="324762" y="3703782"/>
            <a:ext cx="337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Tydzień z tenisem stołowym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73881B0-0352-42E8-A8B9-0EA79A84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69" y="1375341"/>
            <a:ext cx="2961795" cy="222134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1F25404-E7EA-44A6-B4E8-1AE1AC920943}"/>
              </a:ext>
            </a:extLst>
          </p:cNvPr>
          <p:cNvSpPr txBox="1"/>
          <p:nvPr/>
        </p:nvSpPr>
        <p:spPr>
          <a:xfrm>
            <a:off x="4166017" y="3703782"/>
            <a:ext cx="3038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0" dirty="0">
                <a:solidFill>
                  <a:srgbClr val="000000"/>
                </a:solidFill>
                <a:effectLst/>
                <a:latin typeface="Maven Pro"/>
              </a:rPr>
              <a:t>Rajd rowerowy nad jezioro Brody</a:t>
            </a:r>
            <a:endParaRPr lang="pl-PL" sz="16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1FFBE31-6EA6-44E4-97FC-FB98A0C06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01" y="1347870"/>
            <a:ext cx="3379020" cy="224682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DA536C-DDAA-41DC-B735-1BF59E32332D}"/>
              </a:ext>
            </a:extLst>
          </p:cNvPr>
          <p:cNvSpPr txBox="1"/>
          <p:nvPr/>
        </p:nvSpPr>
        <p:spPr>
          <a:xfrm>
            <a:off x="7663401" y="3608611"/>
            <a:ext cx="337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Maven Pro"/>
              </a:rPr>
              <a:t>TURNIEJ PIŁKI NOŻNEJ O PUCHAR DYREKTORA SP W LEŚNICACH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207B67D-3515-42E6-8EC8-1386EE2F6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4193386"/>
            <a:ext cx="2872509" cy="215438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138F33-57F3-42B1-937C-238DAE1D2EBC}"/>
              </a:ext>
            </a:extLst>
          </p:cNvPr>
          <p:cNvSpPr txBox="1"/>
          <p:nvPr/>
        </p:nvSpPr>
        <p:spPr>
          <a:xfrm>
            <a:off x="2014272" y="6358354"/>
            <a:ext cx="385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Maven Pro"/>
              </a:rPr>
              <a:t>Zawody powiatowe w piłkę siatkową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E833C76-A3FE-4FA2-AA1E-87A1AB67C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82" y="4193386"/>
            <a:ext cx="2872508" cy="215438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3DF638-1AFF-4A18-A134-8505D9871A5A}"/>
              </a:ext>
            </a:extLst>
          </p:cNvPr>
          <p:cNvSpPr txBox="1"/>
          <p:nvPr/>
        </p:nvSpPr>
        <p:spPr>
          <a:xfrm>
            <a:off x="5562127" y="6329541"/>
            <a:ext cx="350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Maven Pro"/>
              </a:rPr>
              <a:t>Mecz koszykówki na Ergo Arenie</a:t>
            </a:r>
          </a:p>
        </p:txBody>
      </p:sp>
    </p:spTree>
    <p:extLst>
      <p:ext uri="{BB962C8B-B14F-4D97-AF65-F5344CB8AC3E}">
        <p14:creationId xmlns:p14="http://schemas.microsoft.com/office/powerpoint/2010/main" val="63259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22C30-E36B-4B98-90D1-3A85D5A5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51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u="sng" dirty="0"/>
              <a:t>DZIAŁANIA PRPOMUJĄCE ZDROWIE</a:t>
            </a:r>
            <a:br>
              <a:rPr lang="pl-PL" u="sng" dirty="0"/>
            </a:br>
            <a:r>
              <a:rPr lang="pl-PL" sz="1800" b="1" dirty="0"/>
              <a:t>Współpraca ze środowiskiem lokalnym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3AF0FA-5C6B-4E61-801A-15B03F78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3" y="673598"/>
            <a:ext cx="3315283" cy="221210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907DAB1-9DCC-4BA4-895D-DA1E1AB27E88}"/>
              </a:ext>
            </a:extLst>
          </p:cNvPr>
          <p:cNvSpPr txBox="1"/>
          <p:nvPr/>
        </p:nvSpPr>
        <p:spPr>
          <a:xfrm>
            <a:off x="561107" y="2980521"/>
            <a:ext cx="311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Współpraca z Komendą Powiatową Policji w Lęborku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8941B4-610E-4C01-A3D1-5EB94C31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58" y="2163617"/>
            <a:ext cx="2178627" cy="2904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48CCEA-5567-4B8B-9577-3D4A8B6B0FA9}"/>
              </a:ext>
            </a:extLst>
          </p:cNvPr>
          <p:cNvSpPr txBox="1"/>
          <p:nvPr/>
        </p:nvSpPr>
        <p:spPr>
          <a:xfrm>
            <a:off x="3809999" y="5407892"/>
            <a:ext cx="288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Współpraca z Biblioteką Publiczną w Pogorzelicach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09F3C5A-4F8A-4C7E-B6D3-2C07DCF41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26" y="1403926"/>
            <a:ext cx="2213264" cy="29510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0D1D7F-5B76-411F-80AB-D01404CCEA35}"/>
              </a:ext>
            </a:extLst>
          </p:cNvPr>
          <p:cNvSpPr txBox="1"/>
          <p:nvPr/>
        </p:nvSpPr>
        <p:spPr>
          <a:xfrm>
            <a:off x="6862618" y="4431798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Współpraca z Nadleśnictwem Lębork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5C931D9-FBF8-486D-89D6-C3B76DA4A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72" y="2140527"/>
            <a:ext cx="2213264" cy="29510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EF47070-5841-4A7C-8577-418BE7D98A60}"/>
              </a:ext>
            </a:extLst>
          </p:cNvPr>
          <p:cNvSpPr txBox="1"/>
          <p:nvPr/>
        </p:nvSpPr>
        <p:spPr>
          <a:xfrm>
            <a:off x="9430327" y="5338618"/>
            <a:ext cx="261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Współpraca z OSP Leśnice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BCEFDB9F-C3E4-4695-AB87-78C3BE59F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0" y="3559305"/>
            <a:ext cx="2718743" cy="203905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E76DD35-5C66-4DEA-8370-C1A740E18E35}"/>
              </a:ext>
            </a:extLst>
          </p:cNvPr>
          <p:cNvSpPr txBox="1"/>
          <p:nvPr/>
        </p:nvSpPr>
        <p:spPr>
          <a:xfrm>
            <a:off x="389951" y="5733185"/>
            <a:ext cx="3385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i="0" dirty="0">
                <a:solidFill>
                  <a:srgbClr val="000000"/>
                </a:solidFill>
                <a:effectLst/>
                <a:latin typeface="Maven Pro"/>
              </a:rPr>
              <a:t>Współpraca z gospodarstwem rolnym Państwa </a:t>
            </a:r>
            <a:r>
              <a:rPr lang="pl-PL" sz="1400" b="1" i="0" dirty="0" err="1">
                <a:solidFill>
                  <a:srgbClr val="000000"/>
                </a:solidFill>
                <a:effectLst/>
                <a:latin typeface="Maven Pro"/>
              </a:rPr>
              <a:t>Arendina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Maven Pro"/>
              </a:rPr>
              <a:t> </a:t>
            </a:r>
            <a:r>
              <a:rPr lang="pl-PL" sz="1400" b="1" i="0" dirty="0" err="1">
                <a:solidFill>
                  <a:srgbClr val="000000"/>
                </a:solidFill>
                <a:effectLst/>
                <a:latin typeface="Maven Pro"/>
              </a:rPr>
              <a:t>Vennik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Maven Pro"/>
              </a:rPr>
              <a:t> i </a:t>
            </a:r>
            <a:r>
              <a:rPr lang="pl-PL" sz="1400" b="1" i="0" dirty="0" err="1">
                <a:solidFill>
                  <a:srgbClr val="000000"/>
                </a:solidFill>
                <a:effectLst/>
                <a:latin typeface="Maven Pro"/>
              </a:rPr>
              <a:t>Gerrit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Maven Pro"/>
              </a:rPr>
              <a:t> van </a:t>
            </a:r>
            <a:r>
              <a:rPr lang="pl-PL" sz="1400" b="1" i="0" dirty="0" err="1">
                <a:solidFill>
                  <a:srgbClr val="000000"/>
                </a:solidFill>
                <a:effectLst/>
                <a:latin typeface="Maven Pro"/>
              </a:rPr>
              <a:t>Ommeren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Maven Pro"/>
              </a:rPr>
              <a:t> w Leśnicach.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84166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3B869-FA6C-4FE2-A623-27E4775C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270" y="143819"/>
            <a:ext cx="8911687" cy="1280890"/>
          </a:xfrm>
        </p:spPr>
        <p:txBody>
          <a:bodyPr/>
          <a:lstStyle/>
          <a:p>
            <a:pPr algn="ctr"/>
            <a:r>
              <a:rPr lang="pl-PL" u="sng" dirty="0"/>
              <a:t>DZIAŁANIA PRPOMUJĄCE ZDROWIE</a:t>
            </a:r>
            <a:br>
              <a:rPr lang="pl-PL" u="sng" dirty="0"/>
            </a:br>
            <a:r>
              <a:rPr lang="pl-PL" sz="2000" b="1" dirty="0"/>
              <a:t>Współpraca ze środowiskiem lokalnym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EBC906-1007-4EB7-A7AF-4550E182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5" y="1274619"/>
            <a:ext cx="2958300" cy="31080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2492A88-E297-4ABE-A619-3CF6C2016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31" y="2828637"/>
            <a:ext cx="4010379" cy="234084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5AB9B76-DC8C-4364-BBB2-87FD1F79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67" y="1244637"/>
            <a:ext cx="2258312" cy="436872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5E743E-C8BC-4E3F-BF5C-10BAE0BCC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74" y="1274619"/>
            <a:ext cx="3531348" cy="26254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BB3C72-F91C-4A67-87FC-9D9580820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9" y="4543635"/>
            <a:ext cx="2875588" cy="215669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4C5004A-5757-4F62-AACC-D740F736B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6" y="1155651"/>
            <a:ext cx="1936116" cy="193611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E2D9DA9-D0CA-44DC-AA4E-96E39C65A02C}"/>
              </a:ext>
            </a:extLst>
          </p:cNvPr>
          <p:cNvSpPr txBox="1"/>
          <p:nvPr/>
        </p:nvSpPr>
        <p:spPr>
          <a:xfrm>
            <a:off x="3556000" y="5384800"/>
            <a:ext cx="53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Współpraca ze Stowarzyszenie Przyjaciół Zespołu Szkół w Leśnicach</a:t>
            </a:r>
          </a:p>
        </p:txBody>
      </p:sp>
    </p:spTree>
    <p:extLst>
      <p:ext uri="{BB962C8B-B14F-4D97-AF65-F5344CB8AC3E}">
        <p14:creationId xmlns:p14="http://schemas.microsoft.com/office/powerpoint/2010/main" val="1283461040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342</Words>
  <Application>Microsoft Office PowerPoint</Application>
  <PresentationFormat>Panoramiczny</PresentationFormat>
  <Paragraphs>54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Maven Pro</vt:lpstr>
      <vt:lpstr>Wingdings 3</vt:lpstr>
      <vt:lpstr>Smuga</vt:lpstr>
      <vt:lpstr>Szkoła Podstawowa im. Leśników Polskich w Leśnicach</vt:lpstr>
      <vt:lpstr>O szkole.</vt:lpstr>
      <vt:lpstr>DZIAŁANIA PRPOMUJĄCE ZDROWIE</vt:lpstr>
      <vt:lpstr>DZIAŁANIA PRPOMUJĄCE ZDROWIE</vt:lpstr>
      <vt:lpstr>DZIAŁANIA PRPOMUJĄCE ZDROWIE Rozwijanie pasji i zainteresowań uczniów naszej szkoły podczas nauczania zdalnego i stacjonarnego </vt:lpstr>
      <vt:lpstr>DZIAŁANIA PRPOMUJĄCE ZDROWIE Upowszechnienie aktywności fizycznej wśród dzieci i młodzieży </vt:lpstr>
      <vt:lpstr>DZIAŁANIA PRPOMUJĄCE ZDROWIE Upowszechnienie aktywności fizycznej wśród dzieci i młodzieży</vt:lpstr>
      <vt:lpstr>DZIAŁANIA PRPOMUJĄCE ZDROWIE Współpraca ze środowiskiem lokalnym</vt:lpstr>
      <vt:lpstr>DZIAŁANIA PRPOMUJĄCE ZDROWIE Współpraca ze środowiskiem lokalnym</vt:lpstr>
      <vt:lpstr>" Najpierw postaraj się być wartościowym człowiekiem,  sukces nadejdzie sam„  Albert Einstein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im. Leśników Polskich w Leśnicach</dc:title>
  <dc:creator>Marta Prosińska - Żydyk</dc:creator>
  <cp:lastModifiedBy>Marta Prosińska - Żydyk</cp:lastModifiedBy>
  <cp:revision>9</cp:revision>
  <dcterms:created xsi:type="dcterms:W3CDTF">2021-10-06T14:11:01Z</dcterms:created>
  <dcterms:modified xsi:type="dcterms:W3CDTF">2021-10-06T18:29:21Z</dcterms:modified>
</cp:coreProperties>
</file>